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8" r:id="rId3"/>
    <p:sldId id="259" r:id="rId4"/>
    <p:sldId id="260" r:id="rId5"/>
    <p:sldId id="261" r:id="rId6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F45E1-D5B3-427C-8EA6-55077535EAC5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CD1CC-6E6F-4330-939F-9A3AF48E368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9904-53C5-4D98-A519-750655E5726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EB0BD-E2DF-4C2D-8672-0319B08FDF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B9904-53C5-4D98-A519-750655E572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EB0BD-E2DF-4C2D-8672-0319B08FDF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microsoft.com/office/2007/relationships/media" Target="../media/media1.mp3"/><Relationship Id="rId4" Type="http://schemas.openxmlformats.org/officeDocument/2006/relationships/audio" Target="../media/media1.mp3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35" y="3024095"/>
            <a:ext cx="12166460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40" y="3784600"/>
            <a:ext cx="12192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244363" y="438772"/>
            <a:ext cx="9390861" cy="222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Thứ</a:t>
            </a:r>
            <a:r>
              <a:rPr lang="en-US" altLang="zh-CN" sz="32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hai</a:t>
            </a:r>
            <a:r>
              <a:rPr lang="en-US" altLang="zh-CN" sz="32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ngày</a:t>
            </a:r>
            <a:r>
              <a:rPr lang="en-US" altLang="zh-CN" sz="32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2</a:t>
            </a:r>
            <a:r>
              <a:rPr lang="vi-VN" altLang="en-US" sz="32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4</a:t>
            </a:r>
            <a:r>
              <a:rPr lang="en-US" altLang="zh-CN" sz="32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tháng</a:t>
            </a:r>
            <a:r>
              <a:rPr lang="en-US" altLang="zh-CN" sz="32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en-US" sz="32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32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năm</a:t>
            </a:r>
            <a:r>
              <a:rPr lang="en-US" altLang="zh-CN" sz="32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202</a:t>
            </a:r>
            <a:r>
              <a:rPr lang="vi-VN" altLang="en-US" sz="32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5</a:t>
            </a:r>
            <a:endParaRPr lang="en-US" altLang="zh-CN" sz="32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5335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Toán</a:t>
            </a:r>
            <a:endParaRPr lang="vi-VN" altLang="zh-CN" sz="5335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5335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5335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25:</a:t>
            </a:r>
            <a:r>
              <a:rPr lang="vi-VN" altLang="zh-CN" sz="5335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DÀI HƠN, NGẮN HƠN</a:t>
            </a:r>
            <a:endParaRPr lang="en-US" altLang="zh-CN" sz="5335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6939844" y="-1746833"/>
            <a:ext cx="812800" cy="8128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587023" y="2969710"/>
            <a:ext cx="463105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Sinh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vi-VN" altLang="en-US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Nguyễn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Son</a:t>
            </a:r>
            <a:endParaRPr lang="vi-VN" altLang="en-US" sz="3200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:dissolve/>
      </p:transition>
    </mc:Choice>
    <mc:Fallback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699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3" t="13796" r="14353" b="43925"/>
          <a:stretch>
            <a:fillRect/>
          </a:stretch>
        </p:blipFill>
        <p:spPr bwMode="auto">
          <a:xfrm>
            <a:off x="2026921" y="1627267"/>
            <a:ext cx="8840471" cy="445008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758441" y="929641"/>
            <a:ext cx="60502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Con </a:t>
            </a:r>
            <a:r>
              <a:rPr lang="en-US" sz="37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73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2026920" y="2773680"/>
            <a:ext cx="609600" cy="609600"/>
          </a:xfrm>
          <a:prstGeom prst="flowChartConnector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8" name="Flowchart: Connector 7"/>
          <p:cNvSpPr/>
          <p:nvPr/>
        </p:nvSpPr>
        <p:spPr>
          <a:xfrm>
            <a:off x="3800944" y="2324452"/>
            <a:ext cx="609600" cy="6096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en-US" sz="240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t="57410" r="11872"/>
          <a:stretch>
            <a:fillRect/>
          </a:stretch>
        </p:blipFill>
        <p:spPr bwMode="auto">
          <a:xfrm>
            <a:off x="1171302" y="1663337"/>
            <a:ext cx="10469880" cy="481584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758441" y="929641"/>
            <a:ext cx="60502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Con </a:t>
            </a:r>
            <a:r>
              <a:rPr lang="en-US" sz="37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73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3579223" y="5329645"/>
            <a:ext cx="757645" cy="692332"/>
          </a:xfrm>
          <a:prstGeom prst="flowChartConnector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t="57410" r="11872"/>
          <a:stretch>
            <a:fillRect/>
          </a:stretch>
        </p:blipFill>
        <p:spPr bwMode="auto">
          <a:xfrm>
            <a:off x="1249680" y="2042161"/>
            <a:ext cx="10469880" cy="481584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758441" y="929641"/>
            <a:ext cx="60502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Con </a:t>
            </a:r>
            <a:r>
              <a:rPr lang="en-US" sz="37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73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3509819" y="2807853"/>
            <a:ext cx="923637" cy="886691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noAutofit/>
          </a:bodyPr>
          <a:lstStyle/>
          <a:p>
            <a:pPr algn="ctr"/>
            <a:endParaRPr lang="en-US" sz="240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516545" y="897468"/>
            <a:ext cx="11158911" cy="4528005"/>
            <a:chOff x="3875607" y="1980579"/>
            <a:chExt cx="2757457" cy="3940499"/>
          </a:xfrm>
        </p:grpSpPr>
        <p:sp>
          <p:nvSpPr>
            <p:cNvPr id="7" name="椭圆 6"/>
            <p:cNvSpPr/>
            <p:nvPr/>
          </p:nvSpPr>
          <p:spPr>
            <a:xfrm>
              <a:off x="4012795" y="1980579"/>
              <a:ext cx="2509635" cy="3940499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875607" y="2800296"/>
              <a:ext cx="2757457" cy="2115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vi-VN" altLang="zh-CN" sz="88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8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CN" sz="6400" b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DÀI HƠN, NGẮN HƠN</a:t>
              </a:r>
              <a:endParaRPr lang="zh-CN" altLang="en-US" sz="6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3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3" r="47255"/>
          <a:stretch>
            <a:fillRect/>
          </a:stretch>
        </p:blipFill>
        <p:spPr bwMode="auto">
          <a:xfrm>
            <a:off x="1523076" y="814187"/>
            <a:ext cx="8915400" cy="389636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 flipH="1">
            <a:off x="4033980" y="5172365"/>
            <a:ext cx="640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4033980" y="5787917"/>
            <a:ext cx="563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Bút chì </a:t>
            </a:r>
            <a:r>
              <a:rPr lang="vi-VN" sz="3200" b="1" dirty="0">
                <a:latin typeface="+mj-lt"/>
              </a:rPr>
              <a:t>ngắn hơn </a:t>
            </a:r>
            <a:r>
              <a:rPr lang="vi-VN" sz="3200" dirty="0">
                <a:latin typeface="+mj-lt"/>
              </a:rPr>
              <a:t>bút mực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>
            <a:fillRect/>
          </a:stretch>
        </p:blipFill>
        <p:spPr>
          <a:xfrm>
            <a:off x="457200" y="65139"/>
            <a:ext cx="4030133" cy="1754543"/>
          </a:xfrm>
          <a:prstGeom prst="rect">
            <a:avLst/>
          </a:prstGeom>
        </p:spPr>
      </p:pic>
      <p:pic>
        <p:nvPicPr>
          <p:cNvPr id="4" name="Hình ản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2826"/>
            <a:ext cx="12192000" cy="420820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>
            <a:fillRect/>
          </a:stretch>
        </p:blipFill>
        <p:spPr>
          <a:xfrm>
            <a:off x="228600" y="0"/>
            <a:ext cx="3801533" cy="1612491"/>
          </a:xfrm>
          <a:prstGeom prst="rect">
            <a:avLst/>
          </a:prstGeom>
        </p:spPr>
      </p:pic>
      <p:pic>
        <p:nvPicPr>
          <p:cNvPr id="3" name="Hình ảnh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" y="1612491"/>
            <a:ext cx="12192000" cy="5245509"/>
          </a:xfrm>
          <a:prstGeom prst="rect">
            <a:avLst/>
          </a:prstGeom>
        </p:spPr>
      </p:pic>
      <p:sp>
        <p:nvSpPr>
          <p:cNvPr id="9" name="Mũi tên: Phải 8"/>
          <p:cNvSpPr/>
          <p:nvPr/>
        </p:nvSpPr>
        <p:spPr>
          <a:xfrm>
            <a:off x="228599" y="3710036"/>
            <a:ext cx="951271" cy="68477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C00000"/>
              </a:solidFill>
            </a:endParaRPr>
          </a:p>
        </p:txBody>
      </p:sp>
      <p:sp>
        <p:nvSpPr>
          <p:cNvPr id="10" name="Mũi tên: Trái 9"/>
          <p:cNvSpPr/>
          <p:nvPr/>
        </p:nvSpPr>
        <p:spPr>
          <a:xfrm>
            <a:off x="10159997" y="2884131"/>
            <a:ext cx="1114324" cy="668599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Mũi tên: Phải 10"/>
          <p:cNvSpPr/>
          <p:nvPr/>
        </p:nvSpPr>
        <p:spPr>
          <a:xfrm>
            <a:off x="189272" y="5165211"/>
            <a:ext cx="885723" cy="73414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Mũi tên: Trái 12"/>
          <p:cNvSpPr/>
          <p:nvPr/>
        </p:nvSpPr>
        <p:spPr>
          <a:xfrm>
            <a:off x="10343536" y="4916135"/>
            <a:ext cx="983224" cy="69481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Hình Bầu dục 10"/>
          <p:cNvSpPr/>
          <p:nvPr/>
        </p:nvSpPr>
        <p:spPr>
          <a:xfrm>
            <a:off x="1049869" y="3437467"/>
            <a:ext cx="2946399" cy="107637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12" name="Hình Bầu dục 10"/>
          <p:cNvSpPr/>
          <p:nvPr/>
        </p:nvSpPr>
        <p:spPr>
          <a:xfrm>
            <a:off x="6637868" y="2692400"/>
            <a:ext cx="3640665" cy="98213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14" name="Hình Bầu dục 10"/>
          <p:cNvSpPr/>
          <p:nvPr/>
        </p:nvSpPr>
        <p:spPr>
          <a:xfrm>
            <a:off x="1253068" y="5063067"/>
            <a:ext cx="3640665" cy="98213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  <p:sp>
        <p:nvSpPr>
          <p:cNvPr id="15" name="Hình Bầu dục 10"/>
          <p:cNvSpPr/>
          <p:nvPr/>
        </p:nvSpPr>
        <p:spPr>
          <a:xfrm>
            <a:off x="6841068" y="4927600"/>
            <a:ext cx="3640665" cy="98213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8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>
            <a:fillRect/>
          </a:stretch>
        </p:blipFill>
        <p:spPr>
          <a:xfrm>
            <a:off x="228600" y="148263"/>
            <a:ext cx="3801533" cy="1249464"/>
          </a:xfrm>
          <a:prstGeom prst="rect">
            <a:avLst/>
          </a:prstGeom>
        </p:spPr>
      </p:pic>
      <p:pic>
        <p:nvPicPr>
          <p:cNvPr id="3" name="Hình ảnh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727"/>
            <a:ext cx="12192000" cy="5008701"/>
          </a:xfrm>
          <a:prstGeom prst="rect">
            <a:avLst/>
          </a:prstGeom>
        </p:spPr>
      </p:pic>
      <p:sp>
        <p:nvSpPr>
          <p:cNvPr id="4" name="Mũi tên: Trái 3"/>
          <p:cNvSpPr/>
          <p:nvPr/>
        </p:nvSpPr>
        <p:spPr>
          <a:xfrm>
            <a:off x="10461523" y="5938685"/>
            <a:ext cx="1415845" cy="868628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>
            <a:fillRect/>
          </a:stretch>
        </p:blipFill>
        <p:spPr>
          <a:xfrm>
            <a:off x="228600" y="69467"/>
            <a:ext cx="3801533" cy="1241501"/>
          </a:xfrm>
          <a:prstGeom prst="rect">
            <a:avLst/>
          </a:prstGeom>
        </p:spPr>
      </p:pic>
      <p:pic>
        <p:nvPicPr>
          <p:cNvPr id="3" name="Hình ảnh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0" y="1402742"/>
            <a:ext cx="12165781" cy="5577695"/>
          </a:xfrm>
          <a:prstGeom prst="rect">
            <a:avLst/>
          </a:prstGeom>
        </p:spPr>
      </p:pic>
      <p:sp>
        <p:nvSpPr>
          <p:cNvPr id="4" name="Hình chữ nhật 3"/>
          <p:cNvSpPr/>
          <p:nvPr/>
        </p:nvSpPr>
        <p:spPr>
          <a:xfrm>
            <a:off x="8232873" y="2320429"/>
            <a:ext cx="1796027" cy="7742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err="1">
                <a:solidFill>
                  <a:srgbClr val="7030A0"/>
                </a:solidFill>
              </a:rPr>
              <a:t>Ngắn</a:t>
            </a:r>
            <a:r>
              <a:rPr lang="vi-VN" sz="2400" b="1" dirty="0">
                <a:solidFill>
                  <a:srgbClr val="7030A0"/>
                </a:solidFill>
              </a:rPr>
              <a:t> hơn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8252537" y="3565844"/>
            <a:ext cx="1776363" cy="7669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err="1">
                <a:solidFill>
                  <a:srgbClr val="7030A0"/>
                </a:solidFill>
              </a:rPr>
              <a:t>Dài</a:t>
            </a:r>
            <a:r>
              <a:rPr lang="vi-VN" sz="2400" b="1" dirty="0">
                <a:solidFill>
                  <a:srgbClr val="7030A0"/>
                </a:solidFill>
              </a:rPr>
              <a:t> hơn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8" name="Hình chữ nhật 7"/>
          <p:cNvSpPr/>
          <p:nvPr/>
        </p:nvSpPr>
        <p:spPr>
          <a:xfrm>
            <a:off x="8239427" y="4693274"/>
            <a:ext cx="1763255" cy="7659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err="1">
                <a:solidFill>
                  <a:srgbClr val="7030A0"/>
                </a:solidFill>
              </a:rPr>
              <a:t>Ngắn</a:t>
            </a:r>
            <a:r>
              <a:rPr lang="vi-VN" sz="2400" b="1" dirty="0">
                <a:solidFill>
                  <a:srgbClr val="7030A0"/>
                </a:solidFill>
              </a:rPr>
              <a:t> hơn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9" name="Hình chữ nhật 8"/>
          <p:cNvSpPr/>
          <p:nvPr/>
        </p:nvSpPr>
        <p:spPr>
          <a:xfrm>
            <a:off x="8259095" y="5943354"/>
            <a:ext cx="1730477" cy="7311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dirty="0" err="1">
                <a:solidFill>
                  <a:srgbClr val="7030A0"/>
                </a:solidFill>
              </a:rPr>
              <a:t>Ngắn</a:t>
            </a:r>
            <a:r>
              <a:rPr lang="vi-VN" sz="2400" b="1" dirty="0">
                <a:solidFill>
                  <a:srgbClr val="7030A0"/>
                </a:solidFill>
              </a:rPr>
              <a:t> hơn</a:t>
            </a:r>
            <a:endParaRPr lang="en-US" sz="2400" b="1" dirty="0">
              <a:solidFill>
                <a:srgbClr val="7030A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129366" y="2926080"/>
            <a:ext cx="52131" cy="283464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709851" y="2926080"/>
            <a:ext cx="26126" cy="283464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0640" y="2042160"/>
            <a:ext cx="9570720" cy="2275523"/>
          </a:xfrm>
        </p:spPr>
        <p:txBody>
          <a:bodyPr>
            <a:prstTxWarp prst="textWave2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  <a:endParaRPr lang="en-US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AME SHOW “Ring the Golden Bell ” KHỐI 4 * NĂM HỌC 2018 - 2019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365121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GAME SHOW “Ring the Golden Bell ” KHỐI 4 * NĂM HỌC 2018 - 2019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456" y="129540"/>
            <a:ext cx="2365121" cy="17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2"/>
          <p:cNvPicPr/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3" t="13796" r="14353" b="43925"/>
          <a:stretch>
            <a:fillRect/>
          </a:stretch>
        </p:blipFill>
        <p:spPr bwMode="auto">
          <a:xfrm>
            <a:off x="1287144" y="1784021"/>
            <a:ext cx="8840471" cy="4450080"/>
          </a:xfrm>
          <a:prstGeom prst="rect">
            <a:avLst/>
          </a:prstGeom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75562" y="842555"/>
            <a:ext cx="60502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Con </a:t>
            </a:r>
            <a:r>
              <a:rPr lang="en-US" sz="37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7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73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3006636" y="3675958"/>
            <a:ext cx="716279" cy="666206"/>
          </a:xfrm>
          <a:prstGeom prst="flowChartConnector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</Words>
  <Application>WPS Presentation</Application>
  <PresentationFormat>Widescreen</PresentationFormat>
  <Paragraphs>31</Paragraphs>
  <Slides>12</Slides>
  <Notes>4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3" baseType="lpstr">
      <vt:lpstr>Arial</vt:lpstr>
      <vt:lpstr>SimSun</vt:lpstr>
      <vt:lpstr>Wingdings</vt:lpstr>
      <vt:lpstr>Times New Roman</vt:lpstr>
      <vt:lpstr>Microsoft YaHei</vt:lpstr>
      <vt:lpstr>Arial Unicode MS</vt:lpstr>
      <vt:lpstr>Calibri Light</vt:lpstr>
      <vt:lpstr>Calibri</vt:lpstr>
      <vt:lpstr>等线 Light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RUNG CHUÔNG VÀNG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son nguyen</cp:lastModifiedBy>
  <cp:revision>10</cp:revision>
  <dcterms:created xsi:type="dcterms:W3CDTF">2021-03-20T15:45:00Z</dcterms:created>
  <dcterms:modified xsi:type="dcterms:W3CDTF">2025-02-27T13:29:57Z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DC5B93F695BB4AB1ABE2AE684C6CFCAF_12</vt:lpwstr>
  </property>
  <property fmtid="{D5CDD505-2E9C-101B-9397-08002B2CF9AE}" pid="3" name="KSOProductBuildVer">
    <vt:lpwstr>1033-12.2.0.20323</vt:lpwstr>
  </property>
</Properties>
</file>